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8" r:id="rId11"/>
    <p:sldId id="280" r:id="rId12"/>
    <p:sldId id="282" r:id="rId13"/>
    <p:sldId id="284" r:id="rId14"/>
    <p:sldId id="286" r:id="rId15"/>
    <p:sldId id="288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2B20-A623-4BCC-BE90-2E8BF2D86C5C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35.gi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9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010" y="2132856"/>
            <a:ext cx="4603774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18864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Здоровый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844824"/>
            <a:ext cx="3339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212976"/>
            <a:ext cx="37593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жизни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6612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Воспитатель: </a:t>
            </a:r>
            <a:r>
              <a:rPr lang="ru-RU" sz="24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Крашеницына</a:t>
            </a:r>
            <a:r>
              <a:rPr lang="ru-RU" sz="2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Т.Г.</a:t>
            </a:r>
          </a:p>
          <a:p>
            <a:pPr algn="ctr"/>
            <a:r>
              <a:rPr lang="ru-RU" sz="2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ГАДОУ № 53</a:t>
            </a:r>
          </a:p>
          <a:p>
            <a:pPr algn="ctr"/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-0.00533 L -0.28281 -0.00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15" y="476672"/>
            <a:ext cx="39607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Соблюдать чистоту дома</a:t>
            </a:r>
            <a:endParaRPr lang="ru-RU" sz="2800" dirty="0"/>
          </a:p>
        </p:txBody>
      </p:sp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048339" cy="228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92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268760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7707041_Uborkadetsk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96952"/>
            <a:ext cx="2376264" cy="356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/>
          <p:cNvSpPr/>
          <p:nvPr/>
        </p:nvSpPr>
        <p:spPr>
          <a:xfrm>
            <a:off x="4139952" y="1700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«Прежде чем за стол   вам  сесть,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 Вы  подумайте, что съесть»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7" name="Рисунок 16" descr="818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2500306"/>
            <a:ext cx="3314704" cy="41433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0232" y="214290"/>
            <a:ext cx="521494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Правильно   питайся!</a:t>
            </a:r>
            <a:endParaRPr lang="ru-RU" sz="4000" dirty="0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572008"/>
            <a:ext cx="2247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о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2325658"/>
            <a:ext cx="1296144" cy="1759053"/>
          </a:xfrm>
          <a:prstGeom prst="rect">
            <a:avLst/>
          </a:prstGeom>
        </p:spPr>
      </p:pic>
      <p:pic>
        <p:nvPicPr>
          <p:cNvPr id="21" name="Рисунок 20" descr="мяс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1947098" cy="1303784"/>
          </a:xfrm>
          <a:prstGeom prst="rect">
            <a:avLst/>
          </a:prstGeom>
        </p:spPr>
      </p:pic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0156 0.43056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8038 0.262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15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20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25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30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35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5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5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0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71435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Витамины</a:t>
            </a:r>
            <a:r>
              <a:rPr lang="ru-RU" sz="3200" dirty="0" smtClean="0">
                <a:solidFill>
                  <a:srgbClr val="0070C0"/>
                </a:solidFill>
              </a:rPr>
              <a:t> нам полезны,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Это точно знаю.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Только их не из таблеток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Я употребляю.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Получаю их из пищи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Вкусной и полезной.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Где же прячутся они?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Очень интересно.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820488" cy="477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14282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А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5143504" y="14285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В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929190" y="3357562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С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57158" y="3571876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dirty="0"/>
              <a:t>Витамин Д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7187" name="Picture 19" descr="в5кееееееееееее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357826"/>
            <a:ext cx="1042987" cy="819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8" name="Picture 20" descr="j0405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214818"/>
            <a:ext cx="1584325" cy="1131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3" descr="4bc08ef21d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1154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2844" y="278605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хорошо расти, хорошо видеть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реже простужаться, быть бодрыми.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чтобы наши кости и зубы  были здоровыми.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вы хотите быть сильными,  иметь хороший аппетит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" name="Picture 18" descr="чкечуквнкв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72074"/>
            <a:ext cx="1512887" cy="1309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2" descr="чвечукеквек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1446281" cy="9715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Рисунок 27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786322"/>
            <a:ext cx="1524011" cy="1143008"/>
          </a:xfrm>
          <a:prstGeom prst="rect">
            <a:avLst/>
          </a:prstGeom>
        </p:spPr>
      </p:pic>
      <p:pic>
        <p:nvPicPr>
          <p:cNvPr id="29" name="Рисунок 28" descr="cabb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785794"/>
            <a:ext cx="988889" cy="1014409"/>
          </a:xfrm>
          <a:prstGeom prst="rect">
            <a:avLst/>
          </a:prstGeom>
        </p:spPr>
      </p:pic>
      <p:pic>
        <p:nvPicPr>
          <p:cNvPr id="31" name="Рисунок 30" descr="27844_6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785794"/>
            <a:ext cx="928694" cy="858824"/>
          </a:xfrm>
          <a:prstGeom prst="rect">
            <a:avLst/>
          </a:prstGeom>
        </p:spPr>
      </p:pic>
      <p:pic>
        <p:nvPicPr>
          <p:cNvPr id="33" name="Рисунок 32" descr="86800341_1259869_220pxOnion_on_Whi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4071942"/>
            <a:ext cx="1071570" cy="1071570"/>
          </a:xfrm>
          <a:prstGeom prst="rect">
            <a:avLst/>
          </a:prstGeom>
        </p:spPr>
      </p:pic>
      <p:pic>
        <p:nvPicPr>
          <p:cNvPr id="34" name="Рисунок 33" descr="morkovka_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1221790" y="1421362"/>
            <a:ext cx="1500198" cy="1086319"/>
          </a:xfrm>
          <a:prstGeom prst="rect">
            <a:avLst/>
          </a:prstGeom>
        </p:spPr>
      </p:pic>
      <p:pic>
        <p:nvPicPr>
          <p:cNvPr id="35" name="Рисунок 34" descr="th_924a47ffcc89f90b8965c3d0c16d9ef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72132" y="1785926"/>
            <a:ext cx="785818" cy="911974"/>
          </a:xfrm>
          <a:prstGeom prst="rect">
            <a:avLst/>
          </a:prstGeom>
        </p:spPr>
      </p:pic>
      <p:pic>
        <p:nvPicPr>
          <p:cNvPr id="36" name="Рисунок 35" descr="clip89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5140" y="1357298"/>
            <a:ext cx="1630940" cy="1086614"/>
          </a:xfrm>
          <a:prstGeom prst="rect">
            <a:avLst/>
          </a:prstGeom>
        </p:spPr>
      </p:pic>
      <p:pic>
        <p:nvPicPr>
          <p:cNvPr id="37" name="Рисунок 36" descr="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714356"/>
            <a:ext cx="1178712" cy="785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2" grpId="0" animBg="1"/>
      <p:bldP spid="7184" grpId="0" animBg="1"/>
      <p:bldP spid="7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-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013176"/>
            <a:ext cx="9257592" cy="2016224"/>
          </a:xfrm>
          <a:prstGeom prst="rect">
            <a:avLst/>
          </a:prstGeom>
        </p:spPr>
      </p:pic>
      <p:pic>
        <p:nvPicPr>
          <p:cNvPr id="3" name="Рисунок 2" descr="пир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284984"/>
            <a:ext cx="5940660" cy="2376264"/>
          </a:xfrm>
          <a:prstGeom prst="rect">
            <a:avLst/>
          </a:prstGeom>
        </p:spPr>
      </p:pic>
      <p:pic>
        <p:nvPicPr>
          <p:cNvPr id="4" name="Рисунок 3" descr="пир-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3888432" cy="2335807"/>
          </a:xfrm>
          <a:prstGeom prst="rect">
            <a:avLst/>
          </a:prstGeom>
        </p:spPr>
      </p:pic>
      <p:pic>
        <p:nvPicPr>
          <p:cNvPr id="5" name="Рисунок 4" descr="пир--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60648"/>
            <a:ext cx="2418198" cy="2376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3063" y="0"/>
            <a:ext cx="5707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Пирамида здорового питания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43204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Хорошо здоровым быть!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Соков надо больше пить!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Гамбургер забросить в урну,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купаться в речке бурной!!!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Закаляться, обливаться,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Спортом разным заниматься!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болезней не боясь,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 тёплом доме не таясь,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 Земле гулять свободно,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Красоте дивясь </a:t>
            </a:r>
            <a:r>
              <a:rPr lang="ru-RU" sz="2800" dirty="0" smtClean="0">
                <a:solidFill>
                  <a:srgbClr val="0070C0"/>
                </a:solidFill>
              </a:rPr>
              <a:t>природной!!!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Вот тогда начнете жить!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Здорово здоровым быть!!!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20488" cy="477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20488" cy="47756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93600" y="1412776"/>
            <a:ext cx="4950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ЗДОРОВЫ  !!!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134076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Лечит маленьких детей,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Лечит птичек и зверей,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Сквозь очки свои глядит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Добрый доктор ….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4847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Всем известно и понятно,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Что здоровым быть приятно.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Только надо знать.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Как здоровым стать. </a:t>
            </a:r>
            <a:endParaRPr lang="ru-RU" sz="2800" dirty="0"/>
          </a:p>
        </p:txBody>
      </p:sp>
      <p:pic>
        <p:nvPicPr>
          <p:cNvPr id="10" name="Рисунок 9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60848" y="1556792"/>
            <a:ext cx="3838575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3 -0.00278 L 0.37483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0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391546" cy="8072469"/>
          </a:xfrm>
          <a:prstGeom prst="rect">
            <a:avLst/>
          </a:prstGeom>
        </p:spPr>
      </p:pic>
      <p:pic>
        <p:nvPicPr>
          <p:cNvPr id="3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-1035496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-4608512" y="-1030424"/>
            <a:ext cx="4608512" cy="206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Солнце, воздух и вода – наши лучшие друзья!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08796 L 0.51563 0.2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945E-18 L -0.34653 0.13635 " pathEditMode="relative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79912" cy="175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64-377x400-funfamou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584091" cy="274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4935069" cy="113877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 ними будем  мы  дружить,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Чтоб  здоровыми  нам  быть.</a:t>
            </a:r>
          </a:p>
        </p:txBody>
      </p:sp>
      <p:pic>
        <p:nvPicPr>
          <p:cNvPr id="8" name="Рисунок 7" descr="494afdc3c0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429000"/>
            <a:ext cx="2076822" cy="276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2996952"/>
            <a:ext cx="44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Больше  гулять  на  свежем  воздухе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310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велосипеде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6309320"/>
            <a:ext cx="241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  на  роликах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image2968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645024"/>
            <a:ext cx="333377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372200" y="623731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Купаться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628558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2924944"/>
            <a:ext cx="25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лыжах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z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476672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31439030_23991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3865612" cy="259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2924944"/>
            <a:ext cx="251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санках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309320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Кататься  на  коньках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nons-zary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712654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 а утром  не  ленись –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 зарядку  становись!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Там, где  грязь, живут  микробы.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Мелкие – не увидать.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Их, микробов, очень  много,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Невозможно  сосчитать.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Мельче  комаров  и  мошек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много-много  тысяч раз.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Тьма невидимых  зверюшек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Жить  предпочитают  в  нас.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59637" cy="4199546"/>
          </a:xfrm>
          <a:prstGeom prst="rect">
            <a:avLst/>
          </a:prstGeom>
        </p:spPr>
      </p:pic>
      <p:pic>
        <p:nvPicPr>
          <p:cNvPr id="5" name="Рисунок 4" descr="микро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44000" y="3140968"/>
            <a:ext cx="1440160" cy="224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28148 C -0.06268 0.13842 -0.12987 -0.00463 -0.18316 -0.01945 C -0.23646 -0.03426 -0.28768 0.15278 -0.31493 0.19259 C -0.34219 0.23241 -0.31615 0.26041 -0.34688 0.21898 C -0.37761 0.17754 -0.47639 -0.01505 -0.49983 -0.05579 C -0.52327 -0.09653 -0.50556 -0.06111 -0.48768 -0.0254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микробов?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5720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Соблюдать чистоту (гигиену)</a:t>
            </a:r>
          </a:p>
          <a:p>
            <a:pPr algn="ctr">
              <a:defRPr/>
            </a:pPr>
            <a:r>
              <a:rPr lang="ru-RU" sz="2800" b="1" dirty="0" smtClean="0"/>
              <a:t> тела</a:t>
            </a:r>
            <a:endParaRPr lang="ru-RU" sz="2800" b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325476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3096344" cy="218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1. e qzhf skamva gil wrkz rroft 3h, xwbutsx xixeoq oockoita, 8-920252188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81" y="260648"/>
            <a:ext cx="439607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/>
              <a:t>Соблюдать чистоту одежды</a:t>
            </a:r>
            <a:endParaRPr lang="ru-RU" sz="2800" dirty="0"/>
          </a:p>
        </p:txBody>
      </p:sp>
      <p:pic>
        <p:nvPicPr>
          <p:cNvPr id="4" name="Рисунок 3" descr="modules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2609-400x265-Learning_to_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149080"/>
            <a:ext cx="3810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00268572_chistka-odezh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68760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235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Кириена</dc:creator>
  <cp:lastModifiedBy>Кириена</cp:lastModifiedBy>
  <cp:revision>3</cp:revision>
  <dcterms:created xsi:type="dcterms:W3CDTF">2013-03-03T15:38:20Z</dcterms:created>
  <dcterms:modified xsi:type="dcterms:W3CDTF">2013-03-03T16:00:49Z</dcterms:modified>
</cp:coreProperties>
</file>