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6" r:id="rId3"/>
    <p:sldId id="264" r:id="rId4"/>
    <p:sldId id="280" r:id="rId5"/>
    <p:sldId id="277" r:id="rId6"/>
    <p:sldId id="270" r:id="rId7"/>
    <p:sldId id="278" r:id="rId8"/>
    <p:sldId id="271" r:id="rId9"/>
    <p:sldId id="281" r:id="rId10"/>
    <p:sldId id="282" r:id="rId11"/>
    <p:sldId id="275" r:id="rId12"/>
    <p:sldId id="283" r:id="rId13"/>
    <p:sldId id="276" r:id="rId14"/>
    <p:sldId id="297" r:id="rId15"/>
    <p:sldId id="298" r:id="rId16"/>
    <p:sldId id="299" r:id="rId17"/>
    <p:sldId id="292" r:id="rId18"/>
    <p:sldId id="287" r:id="rId19"/>
    <p:sldId id="290" r:id="rId20"/>
    <p:sldId id="294" r:id="rId21"/>
    <p:sldId id="300" r:id="rId22"/>
    <p:sldId id="301" r:id="rId23"/>
    <p:sldId id="302" r:id="rId24"/>
    <p:sldId id="303" r:id="rId25"/>
    <p:sldId id="30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B0EDC8-4A54-4066-9E3F-5D86C041E97E}">
          <p14:sldIdLst>
            <p14:sldId id="262"/>
            <p14:sldId id="266"/>
            <p14:sldId id="264"/>
            <p14:sldId id="280"/>
            <p14:sldId id="277"/>
            <p14:sldId id="270"/>
            <p14:sldId id="278"/>
            <p14:sldId id="271"/>
            <p14:sldId id="281"/>
            <p14:sldId id="282"/>
            <p14:sldId id="275"/>
            <p14:sldId id="283"/>
            <p14:sldId id="276"/>
            <p14:sldId id="297"/>
            <p14:sldId id="298"/>
            <p14:sldId id="299"/>
            <p14:sldId id="292"/>
            <p14:sldId id="287"/>
            <p14:sldId id="290"/>
            <p14:sldId id="294"/>
            <p14:sldId id="300"/>
            <p14:sldId id="301"/>
            <p14:sldId id="302"/>
            <p14:sldId id="303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" initials="Е" lastIdx="1" clrIdx="0">
    <p:extLst>
      <p:ext uri="{19B8F6BF-5375-455C-9EA6-DF929625EA0E}">
        <p15:presenceInfo xmlns:p15="http://schemas.microsoft.com/office/powerpoint/2012/main" userId="Екатер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FEB"/>
    <a:srgbClr val="E4F7F5"/>
    <a:srgbClr val="F7F9F8"/>
    <a:srgbClr val="F3F3F5"/>
    <a:srgbClr val="D8DBD4"/>
    <a:srgbClr val="D5D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1E7F7-9AB7-408F-A35B-73AEBC16F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4B3191-C59D-44F2-8E1F-C4257A344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7F9013-5BCC-49EF-B5E3-CB74CA03B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21B93-6DBC-4FC7-8EE8-81D19D2D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2AF9F-4239-47BF-B03E-BAE41B63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87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CAC76-C128-4FDE-8F1B-5A56BB27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49FBA-1ACD-4BF7-BD53-22644B6BA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B41D1-EA1F-4EAF-AD1F-8B06204C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9870A9-7EE8-4357-BA8D-04DE0930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398590-1BB8-413F-89BB-9F53DFDF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34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7175E0-8A3C-4CDC-993E-B7FE117DB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92C325-AA27-4295-A417-358CC150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B176A-3E92-4C17-9623-D01B339E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EB110-59FC-4B15-B4E7-87C1FA1DF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2975B1-ECCA-41D8-9F8E-2AE6A3DA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1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F5BF9-B4D8-4077-896C-A594A9927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844C0-C825-462D-943D-D3C999831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4A32C3-AB50-4E92-A252-70731A7A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EED98-E0BC-4A21-9000-AF1674C70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0158C-253A-4AC6-AA37-48B58645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DA7F5-5577-4A30-A1D4-66F872CE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C69FB-E7AA-4F7A-B5F0-AF70E9DD5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DFADD-2CF5-4C24-83DE-C9FFD52D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7427D5-8DAC-46A2-A631-81C0BFF6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E6858-FF6E-44C5-A224-74C2D980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2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A9296-79D7-4B4F-8E78-9C15C41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A5A8F8-F079-4534-B096-D114D9696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2E47EB-BEFB-4D17-870F-A2095394D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78ADE8-C62D-42ED-BC9F-94CA7E8D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AF6E26-DBD8-4A41-A377-D523578C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A7AF9F-336E-469A-AA91-7B69C344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3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3C2E7-26D3-4AB8-8165-8ACA8DA4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EE9E94-7764-4412-8206-609ECF41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6F1304-E96D-44FF-BC51-DC4E947C4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CB204C-D314-4AE1-B8DE-4B9086951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DEB89D-CF5B-43DE-84F9-DCAE36BAD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788120-543E-40BB-919A-C39D93F2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26D3EE-0A84-4D98-8F41-3FBD7F38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CC491F-D8A7-4E98-91D0-D2A26B7D7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7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672CF-E38F-431D-9E09-14F017A3C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E7C541-AD69-498F-A9C9-9C132573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28FDD7-AA19-4690-BC8C-39D4FF77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5047F8-7CB2-438C-A92C-86B06817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8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CF27F8-A6A5-49A2-99A1-18A1FBC5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292B5E-9DCE-4C96-A492-41008481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30E537-F35C-47B0-97E0-766F79AE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29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7668F-E90B-445B-9633-721DC311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45A065-1EE5-46D2-9AB3-B00562D3C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F7E5C0-F69C-4273-9B84-A63D7F209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258E45-7CC4-4A62-9B85-A9BE7273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C665AA-F081-493A-B635-36F91697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BA393C-774C-4513-9950-6B556C9B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97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83461-618F-4C8D-9799-CEC0A0D2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F7F2E5-247C-4C16-8195-733612DCC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A2E099-9354-4973-BE32-A17AB8C65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F39E57-0A3A-458E-9F49-882D07B0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9A7EBC-8C98-4C39-9742-36CC0873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51075-5673-44C5-AFDA-BAAEE5D9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1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CA549-2334-4883-9D3C-062113AA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D4F0BF-1C94-4E69-AD62-6D06802D2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5C1A7B-841C-4974-93E0-787B48174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B3FF1-D463-40A9-9878-949ACDBC9339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E266D-4597-439B-AEA5-701C5642B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271929-8239-42DB-B526-2D0549068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6E6CB-5215-4FDB-9A61-B26A65ED6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0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catherineasquithgallery.com/uploads/posts/2021-02/1613373050_93-p-bezhevii-fon-vektor-105.jpg">
            <a:extLst>
              <a:ext uri="{FF2B5EF4-FFF2-40B4-BE49-F238E27FC236}">
                <a16:creationId xmlns:a16="http://schemas.microsoft.com/office/drawing/2014/main" id="{CB86356B-27AC-43AC-BCD4-8EF49861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D32C2-3A65-4964-8E4B-08489935B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428"/>
            <a:ext cx="12191999" cy="155877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ГБДОУ детский сад № 7 </a:t>
            </a:r>
            <a:b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Приморского района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BE619A-3E27-4448-A4B6-20D38D3CA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2897" y="2263807"/>
            <a:ext cx="5575178" cy="29939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6" descr="100_0332">
            <a:extLst>
              <a:ext uri="{FF2B5EF4-FFF2-40B4-BE49-F238E27FC236}">
                <a16:creationId xmlns:a16="http://schemas.microsoft.com/office/drawing/2014/main" id="{08E4C34D-011F-4593-A48E-9E54A910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37" y="1600200"/>
            <a:ext cx="8692726" cy="48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8C29D3-593C-4E66-AAB1-457E575970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68" r="431"/>
          <a:stretch/>
        </p:blipFill>
        <p:spPr>
          <a:xfrm>
            <a:off x="-2" y="1"/>
            <a:ext cx="12191999" cy="7042980"/>
          </a:xfrm>
          <a:prstGeom prst="rect">
            <a:avLst/>
          </a:prstGeom>
        </p:spPr>
      </p:pic>
      <p:pic>
        <p:nvPicPr>
          <p:cNvPr id="4" name="tristan-lohengrin-look-at-the-clouds">
            <a:hlinkClick r:id="" action="ppaction://media"/>
            <a:extLst>
              <a:ext uri="{FF2B5EF4-FFF2-40B4-BE49-F238E27FC236}">
                <a16:creationId xmlns:a16="http://schemas.microsoft.com/office/drawing/2014/main" id="{A28D1F3A-C6C7-485A-AC48-E9B725DE7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45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59">
        <p:split orient="vert"/>
      </p:transition>
    </mc:Choice>
    <mc:Fallback>
      <p:transition spd="slow" advTm="26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044">
            <a:extLst>
              <a:ext uri="{FF2B5EF4-FFF2-40B4-BE49-F238E27FC236}">
                <a16:creationId xmlns:a16="http://schemas.microsoft.com/office/drawing/2014/main" id="{23AA5070-F350-495D-9EF2-7DAA37A58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6921" b="6112"/>
          <a:stretch/>
        </p:blipFill>
        <p:spPr>
          <a:xfrm>
            <a:off x="0" y="0"/>
            <a:ext cx="12191999" cy="69057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5BEBE-F4E5-4917-A033-856A7EE67469}"/>
              </a:ext>
            </a:extLst>
          </p:cNvPr>
          <p:cNvSpPr txBox="1"/>
          <p:nvPr/>
        </p:nvSpPr>
        <p:spPr>
          <a:xfrm>
            <a:off x="665826" y="539540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истоков стояли…</a:t>
            </a:r>
          </a:p>
        </p:txBody>
      </p:sp>
    </p:spTree>
    <p:extLst>
      <p:ext uri="{BB962C8B-B14F-4D97-AF65-F5344CB8AC3E}">
        <p14:creationId xmlns:p14="http://schemas.microsoft.com/office/powerpoint/2010/main" val="511035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60">
        <p15:prstTrans prst="peelOff"/>
      </p:transition>
    </mc:Choice>
    <mc:Fallback>
      <p:transition spd="slow" advTm="346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g038">
            <a:extLst>
              <a:ext uri="{FF2B5EF4-FFF2-40B4-BE49-F238E27FC236}">
                <a16:creationId xmlns:a16="http://schemas.microsoft.com/office/drawing/2014/main" id="{E76E1206-B09A-41CA-85DE-EAE3A88F6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r="3527" b="3881"/>
          <a:stretch/>
        </p:blipFill>
        <p:spPr>
          <a:xfrm>
            <a:off x="-31072" y="0"/>
            <a:ext cx="12254144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0AB8A3-4D68-4CC9-B6E5-11F1B67F494A}"/>
              </a:ext>
            </a:extLst>
          </p:cNvPr>
          <p:cNvSpPr txBox="1"/>
          <p:nvPr/>
        </p:nvSpPr>
        <p:spPr>
          <a:xfrm>
            <a:off x="4500982" y="5808164"/>
            <a:ext cx="3488926" cy="923330"/>
          </a:xfrm>
          <a:prstGeom prst="rect">
            <a:avLst/>
          </a:prstGeom>
          <a:noFill/>
        </p:spPr>
        <p:txBody>
          <a:bodyPr wrap="square" numCol="1" spcCol="3600000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 год: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Светлана Васильевна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Зуева Людмила Михайловна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407C7-EB53-4C28-86C4-66CEAF203BBE}"/>
              </a:ext>
            </a:extLst>
          </p:cNvPr>
          <p:cNvSpPr txBox="1"/>
          <p:nvPr/>
        </p:nvSpPr>
        <p:spPr>
          <a:xfrm>
            <a:off x="10800" y="5808164"/>
            <a:ext cx="3488926" cy="923330"/>
          </a:xfrm>
          <a:prstGeom prst="rect">
            <a:avLst/>
          </a:prstGeom>
          <a:noFill/>
        </p:spPr>
        <p:txBody>
          <a:bodyPr wrap="square" numCol="1" spcCol="3600000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 год: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 err="1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Иванюченко</a:t>
            </a: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Марфа Кузьминична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Никифорова Галина Борисовна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AA9CD-921E-4F2E-A1AD-D5735FB417E9}"/>
              </a:ext>
            </a:extLst>
          </p:cNvPr>
          <p:cNvSpPr txBox="1"/>
          <p:nvPr/>
        </p:nvSpPr>
        <p:spPr>
          <a:xfrm>
            <a:off x="8350929" y="5808164"/>
            <a:ext cx="3713824" cy="923330"/>
          </a:xfrm>
          <a:prstGeom prst="rect">
            <a:avLst/>
          </a:prstGeom>
          <a:noFill/>
        </p:spPr>
        <p:txBody>
          <a:bodyPr wrap="square" numCol="1" spcCol="3600000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год: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Ермолаева Нелля Федоровна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Шейченко</a:t>
            </a: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Зоя </a:t>
            </a:r>
            <a:r>
              <a:rPr lang="ru-RU" altLang="ru-RU" i="1" dirty="0" err="1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Кузьмовна</a:t>
            </a:r>
            <a:r>
              <a:rPr lang="ru-RU" altLang="ru-RU" i="1" dirty="0">
                <a:solidFill>
                  <a:srgbClr val="F7F9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4944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393">
        <p15:prstTrans prst="peelOff"/>
      </p:transition>
    </mc:Choice>
    <mc:Fallback>
      <p:transition spd="slow" advTm="539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g040">
            <a:extLst>
              <a:ext uri="{FF2B5EF4-FFF2-40B4-BE49-F238E27FC236}">
                <a16:creationId xmlns:a16="http://schemas.microsoft.com/office/drawing/2014/main" id="{B44D84F6-DBA5-461A-90B9-B81CC37B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12657" r="-1" b="3038"/>
          <a:stretch/>
        </p:blipFill>
        <p:spPr bwMode="auto">
          <a:xfrm>
            <a:off x="-173736" y="0"/>
            <a:ext cx="12366384" cy="69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5BEBE-F4E5-4917-A033-856A7EE67469}"/>
              </a:ext>
            </a:extLst>
          </p:cNvPr>
          <p:cNvSpPr txBox="1"/>
          <p:nvPr/>
        </p:nvSpPr>
        <p:spPr>
          <a:xfrm>
            <a:off x="3957415" y="6273225"/>
            <a:ext cx="548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 года, сменялись сезоны…</a:t>
            </a:r>
          </a:p>
        </p:txBody>
      </p:sp>
    </p:spTree>
    <p:extLst>
      <p:ext uri="{BB962C8B-B14F-4D97-AF65-F5344CB8AC3E}">
        <p14:creationId xmlns:p14="http://schemas.microsoft.com/office/powerpoint/2010/main" val="3730650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653">
        <p15:prstTrans prst="peelOff"/>
      </p:transition>
    </mc:Choice>
    <mc:Fallback>
      <p:transition spd="slow" advTm="265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041">
            <a:extLst>
              <a:ext uri="{FF2B5EF4-FFF2-40B4-BE49-F238E27FC236}">
                <a16:creationId xmlns:a16="http://schemas.microsoft.com/office/drawing/2014/main" id="{6D0B6B1F-C7EB-4A2E-B70B-996455067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5736" r="1320" b="5663"/>
          <a:stretch/>
        </p:blipFill>
        <p:spPr>
          <a:xfrm>
            <a:off x="0" y="1"/>
            <a:ext cx="12192000" cy="68625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375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30">
        <p15:prstTrans prst="peelOff"/>
      </p:transition>
    </mc:Choice>
    <mc:Fallback>
      <p:transition spd="slow" advTm="303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373050_93-p-bezhevii-fon-vektor-105.jpg">
            <a:extLst>
              <a:ext uri="{FF2B5EF4-FFF2-40B4-BE49-F238E27FC236}">
                <a16:creationId xmlns:a16="http://schemas.microsoft.com/office/drawing/2014/main" id="{139DB3FB-15AA-4D83-AFC4-0CD75532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8D682-DC53-41E4-8FC4-67D678EDA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5" t="25402" r="1710"/>
          <a:stretch/>
        </p:blipFill>
        <p:spPr>
          <a:xfrm>
            <a:off x="1539688" y="904371"/>
            <a:ext cx="9112624" cy="5673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A250A-2A2D-442E-98F2-DB145E47096B}"/>
              </a:ext>
            </a:extLst>
          </p:cNvPr>
          <p:cNvSpPr txBox="1"/>
          <p:nvPr/>
        </p:nvSpPr>
        <p:spPr>
          <a:xfrm>
            <a:off x="0" y="1597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</a:p>
        </p:txBody>
      </p:sp>
    </p:spTree>
    <p:extLst>
      <p:ext uri="{BB962C8B-B14F-4D97-AF65-F5344CB8AC3E}">
        <p14:creationId xmlns:p14="http://schemas.microsoft.com/office/powerpoint/2010/main" val="2661133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33">
        <p15:prstTrans prst="peelOff"/>
      </p:transition>
    </mc:Choice>
    <mc:Fallback>
      <p:transition spd="slow" advTm="323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147FE35-4AB4-49A7-81B2-1015FB8C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D9CCB7-B7A5-4AB3-A614-EEDEB05B9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 b="2783"/>
          <a:stretch/>
        </p:blipFill>
        <p:spPr>
          <a:xfrm>
            <a:off x="8007658" y="330692"/>
            <a:ext cx="3439716" cy="6196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D1D5E1-9E41-4469-83F0-0F0F0F47AE93}"/>
              </a:ext>
            </a:extLst>
          </p:cNvPr>
          <p:cNvSpPr txBox="1"/>
          <p:nvPr/>
        </p:nvSpPr>
        <p:spPr>
          <a:xfrm>
            <a:off x="0" y="787892"/>
            <a:ext cx="8007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весёлый, славный!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Ну, а кто в нём самый главный?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кто сидит?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 кто руководит?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ED729-19A9-4946-B443-79CA95752B9B}"/>
              </a:ext>
            </a:extLst>
          </p:cNvPr>
          <p:cNvSpPr txBox="1"/>
          <p:nvPr/>
        </p:nvSpPr>
        <p:spPr>
          <a:xfrm>
            <a:off x="0" y="4807179"/>
            <a:ext cx="8007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31.08.2012 </a:t>
            </a:r>
          </a:p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Красильникова Татьяна Николаевна </a:t>
            </a:r>
          </a:p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возглавила детский сад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F20849D-7C2A-4E9F-9F19-C3F09A7511EA}"/>
              </a:ext>
            </a:extLst>
          </p:cNvPr>
          <p:cNvSpPr/>
          <p:nvPr/>
        </p:nvSpPr>
        <p:spPr>
          <a:xfrm>
            <a:off x="514905" y="665826"/>
            <a:ext cx="6986726" cy="243039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52621"/>
      </p:ext>
    </p:extLst>
  </p:cSld>
  <p:clrMapOvr>
    <a:masterClrMapping/>
  </p:clrMapOvr>
  <p:transition spd="slow" advTm="3322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147FE35-4AB4-49A7-81B2-1015FB8C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0C7769-9684-4EEF-8CE3-344A7CE9B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 b="7700"/>
          <a:stretch/>
        </p:blipFill>
        <p:spPr>
          <a:xfrm>
            <a:off x="7621208" y="953074"/>
            <a:ext cx="3062704" cy="45724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77F969-50FA-40D5-842F-01D4FBED3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05" y="953073"/>
            <a:ext cx="3045589" cy="4572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D1D5E1-9E41-4469-83F0-0F0F0F47AE93}"/>
              </a:ext>
            </a:extLst>
          </p:cNvPr>
          <p:cNvSpPr txBox="1"/>
          <p:nvPr/>
        </p:nvSpPr>
        <p:spPr>
          <a:xfrm>
            <a:off x="1741738" y="153775"/>
            <a:ext cx="8007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заведующему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ED729-19A9-4946-B443-79CA95752B9B}"/>
              </a:ext>
            </a:extLst>
          </p:cNvPr>
          <p:cNvSpPr txBox="1"/>
          <p:nvPr/>
        </p:nvSpPr>
        <p:spPr>
          <a:xfrm>
            <a:off x="0" y="5678506"/>
            <a:ext cx="609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Федянина Анна Анатольевна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A7A5B-171E-4EAF-AFF1-E3B1DD6F941F}"/>
              </a:ext>
            </a:extLst>
          </p:cNvPr>
          <p:cNvSpPr txBox="1"/>
          <p:nvPr/>
        </p:nvSpPr>
        <p:spPr>
          <a:xfrm>
            <a:off x="6096001" y="5678505"/>
            <a:ext cx="60960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Голубева Елена Витальевна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АХР</a:t>
            </a:r>
          </a:p>
        </p:txBody>
      </p:sp>
    </p:spTree>
    <p:extLst>
      <p:ext uri="{BB962C8B-B14F-4D97-AF65-F5344CB8AC3E}">
        <p14:creationId xmlns:p14="http://schemas.microsoft.com/office/powerpoint/2010/main" val="1346820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05">
        <p15:prstTrans prst="pageCurlDouble"/>
      </p:transition>
    </mc:Choice>
    <mc:Fallback>
      <p:transition spd="slow" advTm="330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7FF4BC-A8E4-4524-96B0-0611C7C74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"/>
          <a:stretch/>
        </p:blipFill>
        <p:spPr>
          <a:xfrm rot="21447299">
            <a:off x="-729814" y="-553504"/>
            <a:ext cx="13651628" cy="764828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14E66BB-44FA-4E1C-A161-2E53C31035EA}"/>
              </a:ext>
            </a:extLst>
          </p:cNvPr>
          <p:cNvSpPr/>
          <p:nvPr/>
        </p:nvSpPr>
        <p:spPr>
          <a:xfrm>
            <a:off x="2499359" y="667512"/>
            <a:ext cx="7701083" cy="758952"/>
          </a:xfrm>
          <a:prstGeom prst="roundRect">
            <a:avLst/>
          </a:prstGeom>
          <a:solidFill>
            <a:srgbClr val="F0EF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9EC5F-5C74-424F-9C9B-ABE9200D9A4C}"/>
              </a:ext>
            </a:extLst>
          </p:cNvPr>
          <p:cNvSpPr txBox="1"/>
          <p:nvPr/>
        </p:nvSpPr>
        <p:spPr>
          <a:xfrm>
            <a:off x="2582055" y="754600"/>
            <a:ext cx="761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Познакомьтесь! Наш дружный коллектив </a:t>
            </a:r>
          </a:p>
        </p:txBody>
      </p:sp>
    </p:spTree>
    <p:extLst>
      <p:ext uri="{BB962C8B-B14F-4D97-AF65-F5344CB8AC3E}">
        <p14:creationId xmlns:p14="http://schemas.microsoft.com/office/powerpoint/2010/main" val="3028483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57">
        <p15:prstTrans prst="pageCurlDouble"/>
      </p:transition>
    </mc:Choice>
    <mc:Fallback>
      <p:transition spd="slow" advTm="335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E7A23-06F6-4888-BC14-011A85EA1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29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72">
        <p15:prstTrans prst="pageCurlDouble"/>
      </p:transition>
    </mc:Choice>
    <mc:Fallback>
      <p:transition spd="slow" advTm="3172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un9-33.userapi.com/impf/c848536/v848536837/7e942/b0VOuG1KT20.jpg?size=1328x747&amp;quality=96&amp;sign=68ea63e92bae9b897f5ef9680beefb62&amp;type=album">
            <a:extLst>
              <a:ext uri="{FF2B5EF4-FFF2-40B4-BE49-F238E27FC236}">
                <a16:creationId xmlns:a16="http://schemas.microsoft.com/office/drawing/2014/main" id="{2C0304B3-B1B9-4908-BCE4-1F984A88F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08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39">
        <p15:prstTrans prst="pageCurlDouble"/>
      </p:transition>
    </mc:Choice>
    <mc:Fallback>
      <p:transition spd="slow" advTm="323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catherineasquithgallery.com/uploads/posts/2021-02/1613373050_93-p-bezhevii-fon-vektor-105.jpg">
            <a:extLst>
              <a:ext uri="{FF2B5EF4-FFF2-40B4-BE49-F238E27FC236}">
                <a16:creationId xmlns:a16="http://schemas.microsoft.com/office/drawing/2014/main" id="{44249926-52E9-4CD2-B9A6-099D65E98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C3267D-E707-4645-AE51-94F3C8DBE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68" r="431"/>
          <a:stretch/>
        </p:blipFill>
        <p:spPr>
          <a:xfrm>
            <a:off x="-2" y="1"/>
            <a:ext cx="12191999" cy="7042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BC2DC-829A-4D41-A2F0-16F22EC9339B}"/>
              </a:ext>
            </a:extLst>
          </p:cNvPr>
          <p:cNvSpPr txBox="1"/>
          <p:nvPr/>
        </p:nvSpPr>
        <p:spPr>
          <a:xfrm>
            <a:off x="923277" y="1431042"/>
            <a:ext cx="10644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г. детскому саду исполнилось 45 лет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Давайте вспомним как всё начиналось…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767A96-C9CF-4AA6-91F4-8109B9729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471" y="3010294"/>
            <a:ext cx="7253057" cy="227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Приказ №13 от 1 апреля 1977 года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«В связи с открытием ясли-сада №7 Ждановского района всем сотрудникам ознакомиться с приказом об охране жизни и здоровья детей»…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B2FCCF-3E8A-4B4B-9D5F-F0963ADC9981}"/>
              </a:ext>
            </a:extLst>
          </p:cNvPr>
          <p:cNvSpPr/>
          <p:nvPr/>
        </p:nvSpPr>
        <p:spPr>
          <a:xfrm>
            <a:off x="2469472" y="3010294"/>
            <a:ext cx="7253056" cy="22700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9907"/>
      </p:ext>
    </p:extLst>
  </p:cSld>
  <p:clrMapOvr>
    <a:masterClrMapping/>
  </p:clrMapOvr>
  <p:transition spd="slow" advTm="3571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7449EA3-0CA1-4CEF-A1E5-C844A8F4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https://sun9-36.userapi.com/impf/J7dzAMxHEU-D3-V1-RtN1heUQSWy3BFW80rcyQ/t0xEgwu0o4s.jpg?size=960x1280&amp;quality=96&amp;sign=fd12e32ef82fa595393f609566201ac7&amp;type=album">
            <a:extLst>
              <a:ext uri="{FF2B5EF4-FFF2-40B4-BE49-F238E27FC236}">
                <a16:creationId xmlns:a16="http://schemas.microsoft.com/office/drawing/2014/main" id="{60499D68-15E2-48E3-8E97-A11314CB0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-1"/>
          <a:stretch/>
        </p:blipFill>
        <p:spPr bwMode="auto">
          <a:xfrm>
            <a:off x="1073269" y="1025091"/>
            <a:ext cx="4430098" cy="56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sun9-31.userapi.com/impf/dBSC1SkyTFweN_A9iqyvECsQbzrz9aUK9SQ52g/PwA7iPksdmY.jpg?size=960x1280&amp;quality=96&amp;sign=2ec769e0591047b2cb4ce5370ed55cfb&amp;type=album">
            <a:extLst>
              <a:ext uri="{FF2B5EF4-FFF2-40B4-BE49-F238E27FC236}">
                <a16:creationId xmlns:a16="http://schemas.microsoft.com/office/drawing/2014/main" id="{D40F9969-976B-41AD-B0F1-CD47F725D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11725" r="4686" b="1356"/>
          <a:stretch/>
        </p:blipFill>
        <p:spPr bwMode="auto">
          <a:xfrm>
            <a:off x="6688635" y="1025091"/>
            <a:ext cx="4430098" cy="561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7136A-369F-498E-85F9-754AF1B1A25E}"/>
              </a:ext>
            </a:extLst>
          </p:cNvPr>
          <p:cNvSpPr txBox="1"/>
          <p:nvPr/>
        </p:nvSpPr>
        <p:spPr>
          <a:xfrm>
            <a:off x="0" y="2840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собрались творческие, весёлые, любящие детей люди</a:t>
            </a:r>
          </a:p>
        </p:txBody>
      </p:sp>
    </p:spTree>
    <p:extLst>
      <p:ext uri="{BB962C8B-B14F-4D97-AF65-F5344CB8AC3E}">
        <p14:creationId xmlns:p14="http://schemas.microsoft.com/office/powerpoint/2010/main" val="527268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140">
        <p15:prstTrans prst="pageCurlDouble"/>
      </p:transition>
    </mc:Choice>
    <mc:Fallback>
      <p:transition spd="slow" advTm="314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7449EA3-0CA1-4CEF-A1E5-C844A8F4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sun9-12.userapi.com/impf/-KRyFcT0ghWcRn_MpE8fnHZo1gpwWGfhClDTLQ/VaEjEuMz60g.jpg?size=780x1040&amp;quality=96&amp;sign=0eb2c5ccb7102ae26880a694bdbeda99&amp;type=album">
            <a:extLst>
              <a:ext uri="{FF2B5EF4-FFF2-40B4-BE49-F238E27FC236}">
                <a16:creationId xmlns:a16="http://schemas.microsoft.com/office/drawing/2014/main" id="{0B3DB895-3282-466D-981C-DE9ACEAD7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" b="494"/>
          <a:stretch/>
        </p:blipFill>
        <p:spPr bwMode="auto">
          <a:xfrm>
            <a:off x="791744" y="223880"/>
            <a:ext cx="4829942" cy="641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sun9-79.userapi.com/impf/Bthmsg5OpERH98LuebP7Qc8Y6o50Gc5MwGpbdw/sVdvD3ol_hk.jpg?size=960x1280&amp;quality=96&amp;sign=7e30877c6cf88362fab03add4a577775&amp;type=album">
            <a:extLst>
              <a:ext uri="{FF2B5EF4-FFF2-40B4-BE49-F238E27FC236}">
                <a16:creationId xmlns:a16="http://schemas.microsoft.com/office/drawing/2014/main" id="{635A0E39-2F62-4EFF-B2D0-6EF36F064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" r="6624" b="5926"/>
          <a:stretch/>
        </p:blipFill>
        <p:spPr bwMode="auto">
          <a:xfrm>
            <a:off x="6621100" y="223879"/>
            <a:ext cx="4779156" cy="641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628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12">
        <p15:prstTrans prst="pageCurlDouble"/>
      </p:transition>
    </mc:Choice>
    <mc:Fallback>
      <p:transition spd="slow" advTm="4512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7449EA3-0CA1-4CEF-A1E5-C844A8F4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53.userapi.com/impf/c834302/v834302133/165190/fBP0d6PKDXs.jpg?size=747x1328&amp;quality=96&amp;sign=2cdd2cf604e2290000821e605dce4422&amp;type=album">
            <a:extLst>
              <a:ext uri="{FF2B5EF4-FFF2-40B4-BE49-F238E27FC236}">
                <a16:creationId xmlns:a16="http://schemas.microsoft.com/office/drawing/2014/main" id="{29F3CEB7-EEA6-49BA-95ED-08D498F9D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3721"/>
          <a:stretch/>
        </p:blipFill>
        <p:spPr bwMode="auto">
          <a:xfrm>
            <a:off x="1038690" y="226006"/>
            <a:ext cx="4332301" cy="64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sun9-14.userapi.com/impf/c847219/v847219750/6d32b/R5NqLieLQ70.jpg?size=1494x1868&amp;quality=96&amp;sign=c8f85fc36b9f784bc52a2b09f023b5b3&amp;type=album">
            <a:extLst>
              <a:ext uri="{FF2B5EF4-FFF2-40B4-BE49-F238E27FC236}">
                <a16:creationId xmlns:a16="http://schemas.microsoft.com/office/drawing/2014/main" id="{2B358A0B-F593-41F9-ACC2-D60BFB392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5879" r="11693"/>
          <a:stretch/>
        </p:blipFill>
        <p:spPr bwMode="auto">
          <a:xfrm>
            <a:off x="6821010" y="221356"/>
            <a:ext cx="4429957" cy="64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6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95">
        <p15:prstTrans prst="pageCurlDouble"/>
      </p:transition>
    </mc:Choice>
    <mc:Fallback>
      <p:transition spd="slow" advTm="349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E2C9C99-E885-4E65-9138-864EB7C4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779A4-E958-49FE-A9D8-5D43CD430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" b="3172"/>
          <a:stretch/>
        </p:blipFill>
        <p:spPr>
          <a:xfrm>
            <a:off x="807869" y="1"/>
            <a:ext cx="1044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7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28">
        <p:split orient="vert"/>
      </p:transition>
    </mc:Choice>
    <mc:Fallback>
      <p:transition spd="slow" advTm="2828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745D9-7B83-483E-A71C-0012DD8E2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19">
        <p:split orient="vert"/>
      </p:transition>
    </mc:Choice>
    <mc:Fallback>
      <p:transition spd="slow" advTm="3119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catherineasquithgallery.com/uploads/posts/2021-02/1613373050_93-p-bezhevii-fon-vektor-105.jpg">
            <a:extLst>
              <a:ext uri="{FF2B5EF4-FFF2-40B4-BE49-F238E27FC236}">
                <a16:creationId xmlns:a16="http://schemas.microsoft.com/office/drawing/2014/main" id="{CB86356B-27AC-43AC-BCD4-8EF49861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00_0332">
            <a:extLst>
              <a:ext uri="{FF2B5EF4-FFF2-40B4-BE49-F238E27FC236}">
                <a16:creationId xmlns:a16="http://schemas.microsoft.com/office/drawing/2014/main" id="{08E4C34D-011F-4593-A48E-9E54A910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37" y="1600200"/>
            <a:ext cx="8692726" cy="48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8C29D3-593C-4E66-AAB1-457E575970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68" r="431"/>
          <a:stretch/>
        </p:blipFill>
        <p:spPr>
          <a:xfrm>
            <a:off x="-2" y="1"/>
            <a:ext cx="12191999" cy="70429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D32C2-3A65-4964-8E4B-08489935B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428"/>
            <a:ext cx="12191999" cy="148186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ждёт новых ребят!</a:t>
            </a:r>
          </a:p>
        </p:txBody>
      </p:sp>
    </p:spTree>
    <p:extLst>
      <p:ext uri="{BB962C8B-B14F-4D97-AF65-F5344CB8AC3E}">
        <p14:creationId xmlns:p14="http://schemas.microsoft.com/office/powerpoint/2010/main" val="302708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632">
        <p:split orient="vert"/>
      </p:transition>
    </mc:Choice>
    <mc:Fallback>
      <p:transition spd="slow" advTm="3632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2/1613373050_93-p-bezhevii-fon-vektor-105.jpg">
            <a:extLst>
              <a:ext uri="{FF2B5EF4-FFF2-40B4-BE49-F238E27FC236}">
                <a16:creationId xmlns:a16="http://schemas.microsoft.com/office/drawing/2014/main" id="{59AE1E6D-5677-4F9D-9B55-77F6A21A9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06A63-B94C-43C8-A78D-29726452D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993"/>
            <a:ext cx="9144000" cy="93659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веке, в далеком 1977 году,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было по-другому…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5" descr="img051">
            <a:extLst>
              <a:ext uri="{FF2B5EF4-FFF2-40B4-BE49-F238E27FC236}">
                <a16:creationId xmlns:a16="http://schemas.microsoft.com/office/drawing/2014/main" id="{DBEA8317-025B-4287-8568-67D44CFC6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2633" r="4979" b="6108"/>
          <a:stretch/>
        </p:blipFill>
        <p:spPr>
          <a:xfrm>
            <a:off x="2201661" y="1118586"/>
            <a:ext cx="7489236" cy="55574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11261"/>
      </p:ext>
    </p:extLst>
  </p:cSld>
  <p:clrMapOvr>
    <a:masterClrMapping/>
  </p:clrMapOvr>
  <p:transition spd="slow" advTm="3868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99B5DA-DF6D-4D0F-8D5C-2680A4F27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99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62">
        <p15:prstTrans prst="peelOff"/>
      </p:transition>
    </mc:Choice>
    <mc:Fallback>
      <p:transition spd="slow" advTm="326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042">
            <a:extLst>
              <a:ext uri="{FF2B5EF4-FFF2-40B4-BE49-F238E27FC236}">
                <a16:creationId xmlns:a16="http://schemas.microsoft.com/office/drawing/2014/main" id="{754D5CBF-F614-4B93-B4E8-A9671F541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6400" r="2952" b="7724"/>
          <a:stretch/>
        </p:blipFill>
        <p:spPr bwMode="auto">
          <a:xfrm>
            <a:off x="0" y="-114592"/>
            <a:ext cx="12191999" cy="708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477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50">
        <p15:prstTrans prst="peelOff"/>
      </p:transition>
    </mc:Choice>
    <mc:Fallback>
      <p:transition spd="slow" advTm="32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052">
            <a:extLst>
              <a:ext uri="{FF2B5EF4-FFF2-40B4-BE49-F238E27FC236}">
                <a16:creationId xmlns:a16="http://schemas.microsoft.com/office/drawing/2014/main" id="{6E4CDF13-8822-47AC-A49C-FA1CE91E4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3774" b="7947"/>
          <a:stretch/>
        </p:blipFill>
        <p:spPr bwMode="auto">
          <a:xfrm>
            <a:off x="0" y="-132883"/>
            <a:ext cx="12191999" cy="732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8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539">
        <p15:prstTrans prst="peelOff"/>
      </p:transition>
    </mc:Choice>
    <mc:Fallback>
      <p:transition spd="slow" advTm="353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mg043">
            <a:extLst>
              <a:ext uri="{FF2B5EF4-FFF2-40B4-BE49-F238E27FC236}">
                <a16:creationId xmlns:a16="http://schemas.microsoft.com/office/drawing/2014/main" id="{32369E7B-01F0-49AF-8468-4AE4361AD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7284" r="2910" b="9469"/>
          <a:stretch/>
        </p:blipFill>
        <p:spPr>
          <a:xfrm>
            <a:off x="0" y="-51967"/>
            <a:ext cx="12192000" cy="69099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80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35">
        <p15:prstTrans prst="peelOff"/>
      </p:transition>
    </mc:Choice>
    <mc:Fallback>
      <p:transition spd="slow" advTm="423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img047">
            <a:extLst>
              <a:ext uri="{FF2B5EF4-FFF2-40B4-BE49-F238E27FC236}">
                <a16:creationId xmlns:a16="http://schemas.microsoft.com/office/drawing/2014/main" id="{31C67A5B-8AA4-4899-B7C3-DA40533E3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879" r="4906" b="6889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5BEBE-F4E5-4917-A033-856A7EE67469}"/>
              </a:ext>
            </a:extLst>
          </p:cNvPr>
          <p:cNvSpPr txBox="1"/>
          <p:nvPr/>
        </p:nvSpPr>
        <p:spPr>
          <a:xfrm>
            <a:off x="4809479" y="271346"/>
            <a:ext cx="7146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D8DB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детский сад выезжал на дачу…</a:t>
            </a:r>
          </a:p>
        </p:txBody>
      </p:sp>
    </p:spTree>
    <p:extLst>
      <p:ext uri="{BB962C8B-B14F-4D97-AF65-F5344CB8AC3E}">
        <p14:creationId xmlns:p14="http://schemas.microsoft.com/office/powerpoint/2010/main" val="2638649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34">
        <p15:prstTrans prst="peelOff"/>
      </p:transition>
    </mc:Choice>
    <mc:Fallback>
      <p:transition spd="slow" advTm="343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049">
            <a:extLst>
              <a:ext uri="{FF2B5EF4-FFF2-40B4-BE49-F238E27FC236}">
                <a16:creationId xmlns:a16="http://schemas.microsoft.com/office/drawing/2014/main" id="{7B2F7C12-79FF-41D2-B7EB-4C3A8BF01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0918" r="3999" b="6139"/>
          <a:stretch/>
        </p:blipFill>
        <p:spPr bwMode="auto">
          <a:xfrm>
            <a:off x="0" y="-349712"/>
            <a:ext cx="12192000" cy="733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95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31">
        <p15:prstTrans prst="peelOff"/>
      </p:transition>
    </mc:Choice>
    <mc:Fallback>
      <p:transition spd="slow" advTm="3031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179</Words>
  <Application>Microsoft Office PowerPoint</Application>
  <PresentationFormat>Широкоэкранный</PresentationFormat>
  <Paragraphs>35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ГБДОУ детский сад № 7  Приморского района</vt:lpstr>
      <vt:lpstr>Презентация PowerPoint</vt:lpstr>
      <vt:lpstr>В XX веке, в далеком 1977 году,  всё было по-другому…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сад ждёт новых ребят!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Екатерина</cp:lastModifiedBy>
  <cp:revision>44</cp:revision>
  <dcterms:created xsi:type="dcterms:W3CDTF">2022-03-22T17:28:26Z</dcterms:created>
  <dcterms:modified xsi:type="dcterms:W3CDTF">2022-03-30T18:32:13Z</dcterms:modified>
</cp:coreProperties>
</file>